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57" r:id="rId11"/>
    <p:sldId id="268" r:id="rId12"/>
    <p:sldId id="258" r:id="rId13"/>
    <p:sldId id="265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0"/>
  </p:normalViewPr>
  <p:slideViewPr>
    <p:cSldViewPr snapToGrid="0">
      <p:cViewPr varScale="1">
        <p:scale>
          <a:sx n="118" d="100"/>
          <a:sy n="118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400-0011-0B9B-729E-D9390A51B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412E6-DD4B-F8B8-EC24-A245671E6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1358-2EAF-F999-10A5-3FCDEF1D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F3A7B-2C4F-9AD7-130D-0A27795D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8E5BF-BE28-A91B-DE1E-ED76E3C1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BE25-43C1-A22E-1250-04EEAD2B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31B8E-519C-823B-3FD7-E29EBE919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1E2-73EA-19F4-0478-1BD10646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21340-AE37-E509-D3BE-9375F0F7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A119F-AA14-6F0C-2AF4-8FCD7613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5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DECDF-E215-C995-18CD-EBC8D6DD2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EB650-BFA7-9A27-72DF-79C679D38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19FD8-B1CD-EAF0-F03C-609329C7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FFAD7-0583-8E7D-F78D-42A86BDB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ED0EF-84D1-8855-02A8-A87F6B7A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3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C658-BAFF-E5B5-7331-6FEFD564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071B9-0E88-F5D5-4048-9DE3952C1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45B25-F028-AE18-0519-44530C37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D795-ADD4-6437-9C26-90BE66BF4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2099F-1D15-B928-5700-718E4D6B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3D00-C75C-2933-0D5A-EA28BE2A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28E71-8273-4126-E909-60584CB5D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654D7-90D6-CA67-B8ED-1BF50E5A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E8AB-BA25-8739-21F5-14C3278D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C924-65D8-FDA7-08A7-95F1E640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1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0C25-0165-DFE3-A597-948A1B13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65A95-0E42-7A21-F221-56CB9FE2A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573A1-757F-AFD5-74BD-CC6E16BDB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B269D-8B65-6567-2796-A1546E3F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AA960-D9A7-F674-B3F6-DE29764E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297F5-FB8A-176A-067E-A037177A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2E5B-833E-8F98-91F6-9E5C0CF3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DACF2-1F77-3B1D-7792-487188D5C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D3225-3C59-D36D-1F7A-D79CB5CBE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AA3D7-5FE7-922B-00D2-A4F39744A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E284F5-167C-1303-B33E-3E1517AC4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C268D-5819-F9CB-2E72-306DF102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5E5932-78B8-04D6-8B5C-3EE039DA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7A486-1B6F-94AF-5AD3-5A724450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2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5408-0AFC-6B31-0511-ADC88857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36BB2-315E-6C2B-DB0F-8D4AD8C4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FE8B9-400F-DF76-85E5-01065E2A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0D7B8-42FB-0862-4C96-8811B97C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9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59D53-B8C2-7E31-C147-26C24CDD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EE3F3-532F-6518-7CCF-0B1E6BD6A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E73C2-D4FC-D629-FCA2-B0C8AE59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756F-0D44-11D4-D744-F002373F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1AFCE-273C-3B48-7E34-8581622E9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446E9-2D73-5F58-9A01-80D408E45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67CEF-711B-A4D4-4DCF-A810738F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5B00C-8D7E-13E0-AB87-64E69825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F9162-1DF3-63E8-F2A7-528D2567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9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1D22-A9C9-3E38-F284-2A2CF6BD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AD9A7-0C85-0D94-7FFB-9FE20BC0D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C2E35-2EF5-3BC5-B872-B24DBF3CC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3D95F-0940-D83E-BBCE-EE7B0E87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8D1E1-0F69-8082-87E7-6F845484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BC1A0-2BD1-30AD-EBFA-588ADCF5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3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DFCE32-DD92-636C-8BB6-285925C4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F95D5-E339-6133-9DE0-2BB21D6DB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35ABF-B8F1-64F8-7525-1CF2F3108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4FC5C-62F1-6546-A5B1-2F0ACF3E2E2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79CD-BB61-6C6A-6778-2C85718C9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0488C-7BEA-B22F-A813-3C811CD07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8E3AA-789D-D040-BC49-5FBA222A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8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E52F5DB5-280A-5104-010F-CCB3DE971F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26752-23D6-91BE-A482-DD2B4C532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Microsoft Teams MS-700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DEF45-A93B-4A23-3D87-6D398C41F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Set Custom Streaming Policy in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39619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00C0-548E-3425-2FD1-8CE2C283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Tip: Use </a:t>
            </a:r>
            <a:r>
              <a:rPr lang="en-US" dirty="0" err="1"/>
              <a:t>CloudShell</a:t>
            </a:r>
            <a:r>
              <a:rPr lang="en-US" dirty="0"/>
              <a:t> to execute PowerShell from the Teams Admin Center (don’t have to install or update </a:t>
            </a:r>
            <a:r>
              <a:rPr lang="en-US" dirty="0" err="1"/>
              <a:t>MicrosoftTeams</a:t>
            </a:r>
            <a:r>
              <a:rPr lang="en-US" dirty="0"/>
              <a:t> PowerShell Module!)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A00CFC-1148-39E9-890C-7493C0BA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9065"/>
            <a:ext cx="10515600" cy="340445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60DD63-FCD0-58E8-FEB0-905A34E4CFFC}"/>
              </a:ext>
            </a:extLst>
          </p:cNvPr>
          <p:cNvSpPr/>
          <p:nvPr/>
        </p:nvSpPr>
        <p:spPr>
          <a:xfrm>
            <a:off x="4572000" y="3750365"/>
            <a:ext cx="2663687" cy="212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6494D-8AF7-4ADF-870A-09E8B7B63E54}"/>
              </a:ext>
            </a:extLst>
          </p:cNvPr>
          <p:cNvSpPr/>
          <p:nvPr/>
        </p:nvSpPr>
        <p:spPr>
          <a:xfrm>
            <a:off x="7663543" y="3750365"/>
            <a:ext cx="2663687" cy="212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0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510F-4BE5-4CD6-8DF7-78751B92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Get-Module </a:t>
            </a:r>
            <a:r>
              <a:rPr lang="en-US" dirty="0" err="1"/>
              <a:t>MicrosoftTeams</a:t>
            </a:r>
            <a:r>
              <a:rPr lang="en-US" dirty="0"/>
              <a:t> (4.7 already installed) – from local PowerShell type Install-Module </a:t>
            </a:r>
            <a:r>
              <a:rPr lang="en-US" dirty="0" err="1"/>
              <a:t>MicrosoftTeams</a:t>
            </a:r>
            <a:endParaRPr lang="en-US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582055-03C3-4719-8BF5-2CA814898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D89D13-DDBB-6D54-F072-20DC4F0638D2}"/>
              </a:ext>
            </a:extLst>
          </p:cNvPr>
          <p:cNvSpPr/>
          <p:nvPr/>
        </p:nvSpPr>
        <p:spPr>
          <a:xfrm flipV="1">
            <a:off x="4094922" y="4678017"/>
            <a:ext cx="1828799" cy="159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2EAED-A53C-0333-5FA3-F123E2AC6A68}"/>
              </a:ext>
            </a:extLst>
          </p:cNvPr>
          <p:cNvSpPr/>
          <p:nvPr/>
        </p:nvSpPr>
        <p:spPr>
          <a:xfrm flipV="1">
            <a:off x="6162260" y="4678016"/>
            <a:ext cx="1325217" cy="159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1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3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3DDE1-9D25-C26B-61BF-1444D3C9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Add App – Custom Streaming to a Meeting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tanding in front of a screen&#10;&#10;Description automatically generated with low confidence">
            <a:extLst>
              <a:ext uri="{FF2B5EF4-FFF2-40B4-BE49-F238E27FC236}">
                <a16:creationId xmlns:a16="http://schemas.microsoft.com/office/drawing/2014/main" id="{2EA4CE3E-95D0-FA9D-BF1D-C274C5F3C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8" b="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4232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5BF15-30C8-A96D-A830-54994545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This is what it looks like once setting is enabled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89E05A-58A5-C2C9-47AE-35A768912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2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56BF-AFF1-5138-871A-811FBCF5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</a:t>
            </a:r>
            <a:r>
              <a:rPr lang="en-US" dirty="0" err="1"/>
              <a:t>studio.youtube.com</a:t>
            </a:r>
            <a:r>
              <a:rPr lang="en-US" dirty="0"/>
              <a:t> – create - </a:t>
            </a:r>
            <a:r>
              <a:rPr lang="en-US" dirty="0" err="1"/>
              <a:t>golive</a:t>
            </a:r>
            <a:r>
              <a:rPr lang="en-US" dirty="0"/>
              <a:t> </a:t>
            </a:r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90DD3A71-C9A7-77E7-2B3F-B659E3A78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49854894-D04D-DD91-3E15-8468FB5409A9}"/>
              </a:ext>
            </a:extLst>
          </p:cNvPr>
          <p:cNvSpPr/>
          <p:nvPr/>
        </p:nvSpPr>
        <p:spPr>
          <a:xfrm>
            <a:off x="9198428" y="2010733"/>
            <a:ext cx="3615950" cy="868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 Click Create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B1EEE0E2-EFE9-F430-9EE5-C84197847297}"/>
              </a:ext>
            </a:extLst>
          </p:cNvPr>
          <p:cNvSpPr/>
          <p:nvPr/>
        </p:nvSpPr>
        <p:spPr>
          <a:xfrm>
            <a:off x="8196943" y="2411138"/>
            <a:ext cx="3615950" cy="868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Click Go live</a:t>
            </a:r>
          </a:p>
        </p:txBody>
      </p:sp>
    </p:spTree>
    <p:extLst>
      <p:ext uri="{BB962C8B-B14F-4D97-AF65-F5344CB8AC3E}">
        <p14:creationId xmlns:p14="http://schemas.microsoft.com/office/powerpoint/2010/main" val="299122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56BF-AFF1-5138-871A-811FBCF5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</a:t>
            </a:r>
            <a:r>
              <a:rPr lang="en-US" dirty="0" err="1"/>
              <a:t>studio.youtube.com</a:t>
            </a:r>
            <a:r>
              <a:rPr lang="en-US" dirty="0"/>
              <a:t> – create - </a:t>
            </a:r>
            <a:r>
              <a:rPr lang="en-US" dirty="0" err="1"/>
              <a:t>golive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7C0E5A-7DB7-5880-7C38-85CCC6673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9F11E8EC-9F75-DD16-08BD-B4C1E079D69C}"/>
              </a:ext>
            </a:extLst>
          </p:cNvPr>
          <p:cNvSpPr/>
          <p:nvPr/>
        </p:nvSpPr>
        <p:spPr>
          <a:xfrm>
            <a:off x="97971" y="4495800"/>
            <a:ext cx="2503715" cy="1404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Copy Stream URL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1B95D52-B5C7-7003-3BA2-CA74501C361D}"/>
              </a:ext>
            </a:extLst>
          </p:cNvPr>
          <p:cNvSpPr/>
          <p:nvPr/>
        </p:nvSpPr>
        <p:spPr>
          <a:xfrm>
            <a:off x="544286" y="2514600"/>
            <a:ext cx="2100943" cy="642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Click Stream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FF52D2DB-5518-2821-FC2F-4B19B6423359}"/>
              </a:ext>
            </a:extLst>
          </p:cNvPr>
          <p:cNvSpPr/>
          <p:nvPr/>
        </p:nvSpPr>
        <p:spPr>
          <a:xfrm>
            <a:off x="5508171" y="4691743"/>
            <a:ext cx="2383972" cy="3265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Copy Stream Key</a:t>
            </a:r>
          </a:p>
        </p:txBody>
      </p:sp>
    </p:spTree>
    <p:extLst>
      <p:ext uri="{BB962C8B-B14F-4D97-AF65-F5344CB8AC3E}">
        <p14:creationId xmlns:p14="http://schemas.microsoft.com/office/powerpoint/2010/main" val="2591525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BF15-30C8-A96D-A830-54994545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This is what it looks like once setting is enabled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89E05A-58A5-C2C9-47AE-35A768912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4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98C06202-2D78-AC50-94D0-081986F1B201}"/>
              </a:ext>
            </a:extLst>
          </p:cNvPr>
          <p:cNvSpPr/>
          <p:nvPr/>
        </p:nvSpPr>
        <p:spPr>
          <a:xfrm>
            <a:off x="6915808" y="2242458"/>
            <a:ext cx="2503715" cy="446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Paste Stream URL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F51A93F-2D4D-EDDE-21D6-19859F2B8772}"/>
              </a:ext>
            </a:extLst>
          </p:cNvPr>
          <p:cNvSpPr/>
          <p:nvPr/>
        </p:nvSpPr>
        <p:spPr>
          <a:xfrm>
            <a:off x="6915808" y="2688772"/>
            <a:ext cx="2503715" cy="446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Paste </a:t>
            </a:r>
            <a:r>
              <a:rPr lang="en-US"/>
              <a:t>Stream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6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8DF5-51A3-0727-13AD-FF490A34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Right – Click on Cloud Shell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4DFB440-0CFE-CB62-4C70-627D6F654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D2485EFD-828C-22AF-BC64-D976A1CAF5F8}"/>
              </a:ext>
            </a:extLst>
          </p:cNvPr>
          <p:cNvSpPr/>
          <p:nvPr/>
        </p:nvSpPr>
        <p:spPr>
          <a:xfrm>
            <a:off x="8272670" y="2714329"/>
            <a:ext cx="914400" cy="8746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3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6A8D-6E73-2145-F6F3-9AECBCED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Three Commands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A159B7-1E01-620D-8228-C11B2822C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</p:spTree>
    <p:extLst>
      <p:ext uri="{BB962C8B-B14F-4D97-AF65-F5344CB8AC3E}">
        <p14:creationId xmlns:p14="http://schemas.microsoft.com/office/powerpoint/2010/main" val="222723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6A9F-6D96-4679-60E0-088D8D539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In the Cloud Shell (PowerShell) Window: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B14B3-CE66-6E3A-0349-331E429B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Connect-MicrosoftTeams -use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032063-2298-23A7-4976-769377280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471095"/>
            <a:ext cx="6019331" cy="39125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6213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0403-BAAF-C9D0-32B8-2F4C969A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Code from previous command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3EDC297-5F84-9363-732E-296BA294D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</p:spTree>
    <p:extLst>
      <p:ext uri="{BB962C8B-B14F-4D97-AF65-F5344CB8AC3E}">
        <p14:creationId xmlns:p14="http://schemas.microsoft.com/office/powerpoint/2010/main" val="318751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A4F7-E7C0-5898-159E-1E79F0FD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output – you are now logged in!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FB9F13-F50E-91C8-882B-4A9786A32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9A6E9B-2090-EEE5-4C52-DED2D945038F}"/>
              </a:ext>
            </a:extLst>
          </p:cNvPr>
          <p:cNvSpPr/>
          <p:nvPr/>
        </p:nvSpPr>
        <p:spPr>
          <a:xfrm>
            <a:off x="4652932" y="5233662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7A2C1F-51DC-E41F-176B-D48ECFED0B9D}"/>
              </a:ext>
            </a:extLst>
          </p:cNvPr>
          <p:cNvSpPr/>
          <p:nvPr/>
        </p:nvSpPr>
        <p:spPr>
          <a:xfrm>
            <a:off x="6176932" y="5233662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1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2986-DB4A-6FAC-0517-5076C6C1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CSTeamsMeetingPolicy</a:t>
            </a:r>
            <a:r>
              <a:rPr lang="en-US" dirty="0"/>
              <a:t> (</a:t>
            </a:r>
            <a:r>
              <a:rPr lang="en-US" dirty="0" err="1"/>
              <a:t>LiveStreamingMode</a:t>
            </a:r>
            <a:r>
              <a:rPr lang="en-US" dirty="0"/>
              <a:t> Disabled By Default)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8305780-F6E6-CB65-2CBB-EAFF0C539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5467DC-EF0B-48BA-F9AF-1BEFBE99102F}"/>
              </a:ext>
            </a:extLst>
          </p:cNvPr>
          <p:cNvSpPr/>
          <p:nvPr/>
        </p:nvSpPr>
        <p:spPr>
          <a:xfrm>
            <a:off x="3684104" y="3034748"/>
            <a:ext cx="463826" cy="79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7817F-8369-D933-93B0-50F76807BDE5}"/>
              </a:ext>
            </a:extLst>
          </p:cNvPr>
          <p:cNvSpPr/>
          <p:nvPr/>
        </p:nvSpPr>
        <p:spPr>
          <a:xfrm>
            <a:off x="4424333" y="3038061"/>
            <a:ext cx="463826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4AF2-4196-0E2B-F612-4A0269BE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</a:t>
            </a:r>
            <a:r>
              <a:rPr lang="en-US" dirty="0" err="1"/>
              <a:t>CSTeamsMeetingPolicy</a:t>
            </a:r>
            <a:r>
              <a:rPr lang="en-US" dirty="0"/>
              <a:t> –Identity Global –</a:t>
            </a:r>
            <a:r>
              <a:rPr lang="en-US" dirty="0" err="1"/>
              <a:t>LiveStreamingMode</a:t>
            </a:r>
            <a:r>
              <a:rPr lang="en-US" dirty="0"/>
              <a:t> Enabled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2FE39FC-C3C5-42E6-D251-F67F57AC7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EA24E8-BA45-B530-34BF-1469834DA5DB}"/>
              </a:ext>
            </a:extLst>
          </p:cNvPr>
          <p:cNvSpPr/>
          <p:nvPr/>
        </p:nvSpPr>
        <p:spPr>
          <a:xfrm>
            <a:off x="4652932" y="5233662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11D948-C5AA-4EB8-6C7E-622A89AB76FD}"/>
              </a:ext>
            </a:extLst>
          </p:cNvPr>
          <p:cNvSpPr/>
          <p:nvPr/>
        </p:nvSpPr>
        <p:spPr>
          <a:xfrm>
            <a:off x="6196810" y="5233661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7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BA429-5562-5418-7797-D354DAA7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csTeamsMeetingPolicy</a:t>
            </a:r>
            <a:r>
              <a:rPr lang="en-US" dirty="0"/>
              <a:t> –Identity Global | </a:t>
            </a:r>
            <a:r>
              <a:rPr lang="en-US" dirty="0" err="1"/>
              <a:t>fl</a:t>
            </a:r>
            <a:r>
              <a:rPr lang="en-US" dirty="0"/>
              <a:t> </a:t>
            </a:r>
            <a:r>
              <a:rPr lang="en-US" dirty="0" err="1"/>
              <a:t>LiveStreamingMode</a:t>
            </a:r>
            <a:r>
              <a:rPr lang="en-US" dirty="0"/>
              <a:t> to confirm it’s enabled</a:t>
            </a:r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9BB9ADB-9F71-3AD4-9B87-624311DB3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90" y="1825625"/>
            <a:ext cx="669981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37446C-5EE9-9AF7-154B-F30D14BBC9A3}"/>
              </a:ext>
            </a:extLst>
          </p:cNvPr>
          <p:cNvSpPr/>
          <p:nvPr/>
        </p:nvSpPr>
        <p:spPr>
          <a:xfrm>
            <a:off x="4652932" y="5233662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59E8E-0873-2D89-A509-CD5143A4CC8E}"/>
              </a:ext>
            </a:extLst>
          </p:cNvPr>
          <p:cNvSpPr/>
          <p:nvPr/>
        </p:nvSpPr>
        <p:spPr>
          <a:xfrm>
            <a:off x="6196810" y="5233661"/>
            <a:ext cx="1225354" cy="4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81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187</Words>
  <Application>Microsoft Macintosh PowerPoint</Application>
  <PresentationFormat>Widescreen</PresentationFormat>
  <Paragraphs>25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Microsoft Teams MS-700</vt:lpstr>
      <vt:lpstr>Upper Right – Click on Cloud Shell</vt:lpstr>
      <vt:lpstr>Then Three Commands</vt:lpstr>
      <vt:lpstr>In the Cloud Shell (PowerShell) Window:</vt:lpstr>
      <vt:lpstr>Enter the Code from previous command</vt:lpstr>
      <vt:lpstr>This is the output – you are now logged in!</vt:lpstr>
      <vt:lpstr>Get-CSTeamsMeetingPolicy (LiveStreamingMode Disabled By Default)</vt:lpstr>
      <vt:lpstr>Set-CSTeamsMeetingPolicy –Identity Global –LiveStreamingMode Enabled</vt:lpstr>
      <vt:lpstr>Get-csTeamsMeetingPolicy –Identity Global | fl LiveStreamingMode to confirm it’s enabled</vt:lpstr>
      <vt:lpstr>Tip: Use CloudShell to execute PowerShell from the Teams Admin Center (don’t have to install or update MicrosoftTeams PowerShell Module!)</vt:lpstr>
      <vt:lpstr>Get-Module MicrosoftTeams (4.7 already installed) – from local PowerShell type Install-Module MicrosoftTeams</vt:lpstr>
      <vt:lpstr>Add App – Custom Streaming to a Meeting</vt:lpstr>
      <vt:lpstr>This is what it looks like once setting is enabled</vt:lpstr>
      <vt:lpstr>YouTube studio.youtube.com – create - golive </vt:lpstr>
      <vt:lpstr>YouTube studio.youtube.com – create - golive </vt:lpstr>
      <vt:lpstr>This is what it looks like once setting is enabled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MS-700</dc:title>
  <dc:creator>Daniel Rey</dc:creator>
  <cp:lastModifiedBy>Daniel Rey</cp:lastModifiedBy>
  <cp:revision>4</cp:revision>
  <dcterms:created xsi:type="dcterms:W3CDTF">2022-10-03T13:34:28Z</dcterms:created>
  <dcterms:modified xsi:type="dcterms:W3CDTF">2022-10-03T14:17:23Z</dcterms:modified>
</cp:coreProperties>
</file>